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D22B2-F444-AD33-1BB6-8E732A410593}" v="180" dt="2025-02-17T07:22:2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37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52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719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152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343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203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086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61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06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61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087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022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027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A32057F-F015-B1B2-4E3E-2307F8EFC9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0DB57B-13C1-F6E1-F068-8BDEBAD1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" b="16375"/>
          <a:stretch/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ru-RU" sz="3400" dirty="0"/>
              <a:t>Разработка системы автоматического анализа видео с распознаванием объектов, текста и речи</a:t>
            </a:r>
          </a:p>
          <a:p>
            <a:pPr algn="l"/>
            <a:endParaRPr lang="ru-RU" sz="3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73362" y="4149969"/>
            <a:ext cx="4701774" cy="1765952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ru-RU" sz="2000" dirty="0">
                <a:latin typeface="Aptos"/>
                <a:cs typeface="Times New Roman"/>
              </a:rPr>
              <a:t>Выполнил: Смирнов Михаил Павлович </a:t>
            </a:r>
          </a:p>
          <a:p>
            <a:pPr algn="l">
              <a:lnSpc>
                <a:spcPct val="110000"/>
              </a:lnSpc>
            </a:pPr>
            <a:r>
              <a:rPr lang="ru-RU" sz="2000" dirty="0">
                <a:latin typeface="Aptos"/>
                <a:cs typeface="Times New Roman"/>
              </a:rPr>
              <a:t>ГБОУ Школа № 1347</a:t>
            </a:r>
          </a:p>
          <a:p>
            <a:pPr algn="l">
              <a:lnSpc>
                <a:spcPct val="110000"/>
              </a:lnSpc>
            </a:pPr>
            <a:r>
              <a:rPr lang="ru-RU" sz="2000" dirty="0">
                <a:latin typeface="Aptos"/>
                <a:cs typeface="Times New Roman"/>
              </a:rPr>
              <a:t>Научный руководитель работы: Кузнецов Илья Николаевич</a:t>
            </a:r>
          </a:p>
          <a:p>
            <a:pPr algn="l">
              <a:lnSpc>
                <a:spcPct val="110000"/>
              </a:lnSpc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92CC1E4F-F1F0-B945-BE50-C72A7103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xmlns="" id="{598100C9-9AEB-62CB-6E21-63290E30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3649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1022B10-35CB-325E-FCC9-B38D6752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448408"/>
            <a:ext cx="4361689" cy="1682144"/>
          </a:xfrm>
        </p:spPr>
        <p:txBody>
          <a:bodyPr anchor="b">
            <a:normAutofit/>
          </a:bodyPr>
          <a:lstStyle/>
          <a:p>
            <a:r>
              <a:rPr lang="ru-RU" dirty="0"/>
              <a:t>Введение</a:t>
            </a:r>
          </a:p>
          <a:p>
            <a:endParaRPr lang="ru-RU" dirty="0"/>
          </a:p>
          <a:p>
            <a:endParaRPr lang="ru-RU" b="0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1A77C31-F833-4439-0CC1-ED805FC1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985" y="659423"/>
            <a:ext cx="4837720" cy="56499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b="1" dirty="0">
                <a:ea typeface="+mn-lt"/>
                <a:cs typeface="+mn-lt"/>
              </a:rPr>
              <a:t>Актуальность: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Автоматический анализ видео востребован в мониторинге, безопасности и образовании.</a:t>
            </a:r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Распознавание объектов, текста и речи упрощает обработку видеоданных.</a:t>
            </a:r>
          </a:p>
          <a:p>
            <a:pPr>
              <a:lnSpc>
                <a:spcPct val="110000"/>
              </a:lnSpc>
            </a:pPr>
            <a:r>
              <a:rPr lang="ru-RU" b="1" dirty="0">
                <a:ea typeface="+mn-lt"/>
                <a:cs typeface="+mn-lt"/>
              </a:rPr>
              <a:t>Постановка проблемы: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Большинство решений узкоспециализировано.</a:t>
            </a:r>
            <a:endParaRPr lang="ru-RU" sz="2000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Не хватает комплексных инструментов анализа видео.</a:t>
            </a:r>
            <a:endParaRPr lang="ru-RU" sz="2000" dirty="0"/>
          </a:p>
          <a:p>
            <a:pPr>
              <a:lnSpc>
                <a:spcPct val="11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7849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20CE451-818C-E63D-258B-234B6C543D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xmlns="" id="{A24013CE-33BC-9677-35CE-495DD52A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3649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7A319D-2035-DF64-D146-CF09A968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49" y="0"/>
            <a:ext cx="4361688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Цель и задачи</a:t>
            </a:r>
          </a:p>
          <a:p>
            <a:pPr marL="285750" indent="-285750">
              <a:buFont typeface="Arial"/>
              <a:buChar char="•"/>
            </a:pPr>
            <a:endParaRPr lang="ru-RU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11CDFA4-9369-639F-1B5F-7BD56BCB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756138"/>
            <a:ext cx="4563129" cy="504326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ru-RU" b="1" dirty="0">
                <a:ea typeface="+mn-lt"/>
                <a:cs typeface="+mn-lt"/>
              </a:rPr>
              <a:t>Цель:</a:t>
            </a:r>
            <a:r>
              <a:rPr lang="ru-RU" dirty="0">
                <a:ea typeface="+mn-lt"/>
                <a:cs typeface="+mn-lt"/>
              </a:rPr>
              <a:t> Разработка программного решения для автоматического анализа видео.</a:t>
            </a:r>
          </a:p>
          <a:p>
            <a:r>
              <a:rPr lang="ru-RU" b="1" dirty="0">
                <a:ea typeface="+mn-lt"/>
                <a:cs typeface="+mn-lt"/>
              </a:rPr>
              <a:t>Задачи:</a:t>
            </a:r>
            <a:endParaRPr lang="ru-RU" dirty="0">
              <a:ea typeface="+mn-lt"/>
              <a:cs typeface="+mn-lt"/>
            </a:endParaRPr>
          </a:p>
          <a:p>
            <a:pPr lvl="1"/>
            <a:r>
              <a:rPr lang="ru-RU" sz="2000" dirty="0">
                <a:ea typeface="+mn-lt"/>
                <a:cs typeface="+mn-lt"/>
              </a:rPr>
              <a:t>Реализовать детекцию объектов с помощью YOLOv8.</a:t>
            </a:r>
          </a:p>
          <a:p>
            <a:pPr lvl="1"/>
            <a:r>
              <a:rPr lang="ru-RU" sz="2000" dirty="0">
                <a:ea typeface="+mn-lt"/>
                <a:cs typeface="+mn-lt"/>
              </a:rPr>
              <a:t>Добавить распознавание текста (OCR).</a:t>
            </a:r>
          </a:p>
          <a:p>
            <a:pPr lvl="1"/>
            <a:r>
              <a:rPr lang="ru-RU" sz="2000" dirty="0">
                <a:ea typeface="+mn-lt"/>
                <a:cs typeface="+mn-lt"/>
              </a:rPr>
              <a:t>Внедрить анализ аудиодорожки и преобразование речи в текст.</a:t>
            </a:r>
          </a:p>
          <a:p>
            <a:pPr lvl="1"/>
            <a:r>
              <a:rPr lang="ru-RU" sz="2000" dirty="0">
                <a:ea typeface="+mn-lt"/>
                <a:cs typeface="+mn-lt"/>
              </a:rPr>
              <a:t>Разработать удобный интерфейс (GUI).</a:t>
            </a:r>
          </a:p>
          <a:p>
            <a:pPr lvl="1"/>
            <a:r>
              <a:rPr lang="ru-RU" sz="2000" dirty="0">
                <a:ea typeface="+mn-lt"/>
                <a:cs typeface="+mn-lt"/>
              </a:rPr>
              <a:t>Реализовать сохранение результатов анализа.</a:t>
            </a:r>
          </a:p>
        </p:txBody>
      </p:sp>
    </p:spTree>
    <p:extLst>
      <p:ext uri="{BB962C8B-B14F-4D97-AF65-F5344CB8AC3E}">
        <p14:creationId xmlns:p14="http://schemas.microsoft.com/office/powerpoint/2010/main" xmlns="" val="410010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xmlns="" id="{92CC1E4F-F1F0-B945-BE50-C72A7103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Стрелки, указывающие вправо, среди которых одна указывает влево">
            <a:extLst>
              <a:ext uri="{FF2B5EF4-FFF2-40B4-BE49-F238E27FC236}">
                <a16:creationId xmlns:a16="http://schemas.microsoft.com/office/drawing/2014/main" xmlns="" id="{DE53AFD8-C692-FEE1-5060-CADFBC51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00" r="12157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FF176D2-D361-A40C-3EF6-930D27BB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061" y="0"/>
            <a:ext cx="4361689" cy="1527048"/>
          </a:xfrm>
        </p:spPr>
        <p:txBody>
          <a:bodyPr anchor="b">
            <a:normAutofit fontScale="90000"/>
          </a:bodyPr>
          <a:lstStyle/>
          <a:p>
            <a:r>
              <a:rPr lang="ru-RU" dirty="0"/>
              <a:t>Методика выполнения работы</a:t>
            </a:r>
          </a:p>
          <a:p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xmlns="" id="{9D9D6142-C7F1-510F-4C4B-045EE7E4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631" y="1324825"/>
            <a:ext cx="5526183" cy="47154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b="1" dirty="0"/>
              <a:t>Программное обеспечение:</a:t>
            </a:r>
            <a:endParaRPr lang="ru-RU" dirty="0"/>
          </a:p>
          <a:p>
            <a:pPr lvl="1"/>
            <a:r>
              <a:rPr lang="ru-RU" sz="2000" dirty="0"/>
              <a:t>Язык: Python 3.12</a:t>
            </a:r>
          </a:p>
          <a:p>
            <a:pPr lvl="1"/>
            <a:r>
              <a:rPr lang="ru-RU" sz="2000" dirty="0"/>
              <a:t>Библиотеки: </a:t>
            </a:r>
            <a:r>
              <a:rPr lang="ru-RU" sz="2000" dirty="0" err="1"/>
              <a:t>OpenCV</a:t>
            </a:r>
            <a:r>
              <a:rPr lang="ru-RU" sz="2000" dirty="0"/>
              <a:t>, </a:t>
            </a:r>
            <a:r>
              <a:rPr lang="ru-RU" sz="2000" dirty="0" err="1"/>
              <a:t>Ultralytics</a:t>
            </a:r>
            <a:r>
              <a:rPr lang="ru-RU" sz="2000" dirty="0"/>
              <a:t> YOLO, </a:t>
            </a:r>
            <a:r>
              <a:rPr lang="ru-RU" sz="2000" dirty="0" err="1"/>
              <a:t>EasyOCR</a:t>
            </a:r>
            <a:r>
              <a:rPr lang="ru-RU" sz="2000" dirty="0"/>
              <a:t>, </a:t>
            </a:r>
            <a:r>
              <a:rPr lang="ru-RU" sz="2000" dirty="0" err="1"/>
              <a:t>SpeechRecognition</a:t>
            </a:r>
            <a:r>
              <a:rPr lang="ru-RU" sz="2000" dirty="0"/>
              <a:t>, PyQt5</a:t>
            </a:r>
          </a:p>
          <a:p>
            <a:r>
              <a:rPr lang="ru-RU" b="1" dirty="0"/>
              <a:t>Аппаратные требования:</a:t>
            </a:r>
            <a:endParaRPr lang="ru-RU" dirty="0"/>
          </a:p>
          <a:p>
            <a:pPr lvl="1"/>
            <a:r>
              <a:rPr lang="ru-RU" sz="2000" dirty="0"/>
              <a:t>Компьютер с GPU (для ускорения YOLO)</a:t>
            </a:r>
          </a:p>
          <a:p>
            <a:pPr lvl="1"/>
            <a:r>
              <a:rPr lang="ru-RU" sz="2000" dirty="0"/>
              <a:t>Микрофон (для распознавания речи)</a:t>
            </a:r>
          </a:p>
          <a:p>
            <a:pPr lvl="1"/>
            <a:r>
              <a:rPr lang="ru-RU" sz="2000" dirty="0"/>
              <a:t>Видеокамера (для тестирования в реальном времени)</a:t>
            </a:r>
          </a:p>
          <a:p>
            <a:r>
              <a:rPr lang="ru-RU" b="1" dirty="0"/>
              <a:t>Методы анализа:</a:t>
            </a:r>
            <a:endParaRPr lang="ru-RU" dirty="0"/>
          </a:p>
          <a:p>
            <a:pPr lvl="1"/>
            <a:r>
              <a:rPr lang="ru-RU" sz="2000" dirty="0"/>
              <a:t>Анализ видеофайлов, обработка изображений и аудиодорожки.</a:t>
            </a:r>
          </a:p>
        </p:txBody>
      </p:sp>
    </p:spTree>
    <p:extLst>
      <p:ext uri="{BB962C8B-B14F-4D97-AF65-F5344CB8AC3E}">
        <p14:creationId xmlns:p14="http://schemas.microsoft.com/office/powerpoint/2010/main" xmlns="" val="240898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2CC1E4F-F1F0-B945-BE50-C72A7103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Сложные математические формулы на доске">
            <a:extLst>
              <a:ext uri="{FF2B5EF4-FFF2-40B4-BE49-F238E27FC236}">
                <a16:creationId xmlns:a16="http://schemas.microsoft.com/office/drawing/2014/main" xmlns="" id="{5CEC372D-2508-BEA4-1C05-5AAAF30A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0" r="22255" b="-9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CEA1044-92B4-85ED-BB89-7D85AC6D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sz="3300" dirty="0"/>
              <a:t>Функциональные возможности программы</a:t>
            </a:r>
          </a:p>
          <a:p>
            <a:endParaRPr lang="ru-RU" sz="33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A70D1F1-0C89-5ACB-0543-05BA14D2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ru-RU" b="1" dirty="0">
                <a:ea typeface="+mn-lt"/>
                <a:cs typeface="+mn-lt"/>
              </a:rPr>
              <a:t>Графический интерфейс на PyQt5.</a:t>
            </a:r>
            <a:endParaRPr lang="ru-RU" dirty="0">
              <a:ea typeface="+mn-lt"/>
              <a:cs typeface="+mn-lt"/>
            </a:endParaRPr>
          </a:p>
          <a:p>
            <a:r>
              <a:rPr lang="ru-RU" b="1" dirty="0">
                <a:ea typeface="+mn-lt"/>
                <a:cs typeface="+mn-lt"/>
              </a:rPr>
              <a:t>Детекция объектов</a:t>
            </a:r>
            <a:r>
              <a:rPr lang="ru-RU" dirty="0">
                <a:ea typeface="+mn-lt"/>
                <a:cs typeface="+mn-lt"/>
              </a:rPr>
              <a:t> в кадре с помощью YOLOv8.</a:t>
            </a:r>
          </a:p>
          <a:p>
            <a:r>
              <a:rPr lang="ru-RU" b="1" dirty="0">
                <a:ea typeface="+mn-lt"/>
                <a:cs typeface="+mn-lt"/>
              </a:rPr>
              <a:t>Распознавание текста</a:t>
            </a:r>
            <a:r>
              <a:rPr lang="ru-RU" dirty="0">
                <a:ea typeface="+mn-lt"/>
                <a:cs typeface="+mn-lt"/>
              </a:rPr>
              <a:t> на изображениях и видео (OCR).</a:t>
            </a:r>
          </a:p>
          <a:p>
            <a:r>
              <a:rPr lang="ru-RU" b="1" dirty="0">
                <a:ea typeface="+mn-lt"/>
                <a:cs typeface="+mn-lt"/>
              </a:rPr>
              <a:t>Анализ аудиодорожки</a:t>
            </a:r>
            <a:r>
              <a:rPr lang="ru-RU" dirty="0">
                <a:ea typeface="+mn-lt"/>
                <a:cs typeface="+mn-lt"/>
              </a:rPr>
              <a:t> и распознавание речи.</a:t>
            </a:r>
          </a:p>
          <a:p>
            <a:r>
              <a:rPr lang="ru-RU" b="1" dirty="0">
                <a:ea typeface="+mn-lt"/>
                <a:cs typeface="+mn-lt"/>
              </a:rPr>
              <a:t>Сохранение результатов</a:t>
            </a:r>
            <a:r>
              <a:rPr lang="ru-RU" dirty="0">
                <a:ea typeface="+mn-lt"/>
                <a:cs typeface="+mn-lt"/>
              </a:rPr>
              <a:t> работы.</a:t>
            </a:r>
          </a:p>
        </p:txBody>
      </p:sp>
    </p:spTree>
    <p:extLst>
      <p:ext uri="{BB962C8B-B14F-4D97-AF65-F5344CB8AC3E}">
        <p14:creationId xmlns:p14="http://schemas.microsoft.com/office/powerpoint/2010/main" xmlns="" val="108635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xmlns="" id="{004C16C6-09CC-E92E-F23D-1BC811FF2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7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99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r="1" b="13649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D80551-6346-183B-8BB0-9C1CF7B4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B76C55-3504-1FF4-C465-E8E03A51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Распознавание объектов:</a:t>
            </a:r>
            <a:endParaRPr lang="ru-RU" dirty="0"/>
          </a:p>
        </p:txBody>
      </p:sp>
      <p:pic>
        <p:nvPicPr>
          <p:cNvPr id="4" name="Рисунок 3" descr="Изображение выглядит как текст, небо, человек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xmlns="" id="{1152DD44-EEFA-0212-6D5E-7AEF9ED4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2188817"/>
            <a:ext cx="4713611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E9C01-A4D1-C58B-C97F-FDB321876E94}"/>
              </a:ext>
            </a:extLst>
          </p:cNvPr>
          <p:cNvSpPr txBox="1"/>
          <p:nvPr/>
        </p:nvSpPr>
        <p:spPr>
          <a:xfrm>
            <a:off x="5332787" y="1678295"/>
            <a:ext cx="368492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Times New Roman"/>
                <a:cs typeface="Times New Roman"/>
              </a:rPr>
              <a:t>Распознавание текста:</a:t>
            </a:r>
            <a:br>
              <a:rPr lang="ru-RU" sz="2000" dirty="0">
                <a:latin typeface="Times New Roman"/>
                <a:cs typeface="Times New Roman"/>
              </a:rPr>
            </a:br>
            <a:r>
              <a:rPr lang="ru-RU" sz="2000" dirty="0">
                <a:latin typeface="Times New Roman"/>
                <a:cs typeface="Times New Roman"/>
              </a:rPr>
              <a:t> </a:t>
            </a:r>
            <a:br>
              <a:rPr lang="ru-RU" sz="2000" dirty="0">
                <a:latin typeface="Times New Roman"/>
                <a:cs typeface="Times New Roman"/>
              </a:rPr>
            </a:br>
            <a:endParaRPr lang="ru-RU" sz="2000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млекопитающее, снимок экрана, Вибриссы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xmlns="" id="{30F13744-75A8-55A4-BA09-E9AEEC588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980" y="2188817"/>
            <a:ext cx="48430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34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CC1E4F-F1F0-B945-BE50-C72A7103E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Человек, отслеживающий пустой телефон">
            <a:extLst>
              <a:ext uri="{FF2B5EF4-FFF2-40B4-BE49-F238E27FC236}">
                <a16:creationId xmlns:a16="http://schemas.microsoft.com/office/drawing/2014/main" xmlns="" id="{1EFBA058-9CD2-B174-FF30-A16DAFDD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11" r="2297" b="-10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6334D1-7BD9-0CB9-7606-568A017B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869" y="0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Выводы и перспективы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90605CE-F0C4-67B2-EC57-06E7E7610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2" y="1052263"/>
            <a:ext cx="5693237" cy="409651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ru-RU" b="1" dirty="0">
                <a:ea typeface="+mn-lt"/>
                <a:cs typeface="+mn-lt"/>
              </a:rPr>
              <a:t>Выводы: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Разработана программа для автоматического анализа видео.</a:t>
            </a:r>
            <a:endParaRPr lang="ru-RU" sz="2000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Система успешно выполняет распознавание объектов, текста и аудио.</a:t>
            </a:r>
            <a:endParaRPr lang="ru-RU" sz="2000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Интуитивно понятный интерфейс для пользователей.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ru-RU" b="1" dirty="0">
                <a:ea typeface="+mn-lt"/>
                <a:cs typeface="+mn-lt"/>
              </a:rPr>
              <a:t>Перспективы:</a:t>
            </a:r>
            <a:endParaRPr lang="ru-RU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Оптимизация работы на мобильных устройствах.</a:t>
            </a:r>
            <a:endParaRPr lang="ru-RU" sz="2000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Улучшение алгоритмов распознавания речи.</a:t>
            </a:r>
            <a:endParaRPr lang="ru-RU" sz="2000" dirty="0"/>
          </a:p>
          <a:p>
            <a:pPr lvl="1">
              <a:lnSpc>
                <a:spcPct val="110000"/>
              </a:lnSpc>
            </a:pPr>
            <a:r>
              <a:rPr lang="ru-RU" sz="2000" dirty="0">
                <a:ea typeface="+mn-lt"/>
                <a:cs typeface="+mn-lt"/>
              </a:rPr>
              <a:t>Интеграция с облачными сервисами</a:t>
            </a:r>
            <a:r>
              <a:rPr lang="ru-RU" sz="2000" dirty="0" smtClean="0">
                <a:ea typeface="+mn-lt"/>
                <a:cs typeface="+mn-lt"/>
              </a:rPr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xmlns="" val="282822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BA2AFC67-0973-EC0D-F14E-710D701B2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974403AC-8FCF-206E-31FF-B2150519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44" b="4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888EBF0-C6F1-6D0D-C28A-5B661D6D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2D2F83F-FFF6-7DBF-8838-37536EC2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xmlns="" val="279311477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264</Words>
  <Application>Microsoft Office PowerPoint</Application>
  <PresentationFormat>Произвольный</PresentationFormat>
  <Paragraphs>49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VanillaVTI</vt:lpstr>
      <vt:lpstr>Разработка системы автоматического анализа видео с распознаванием объектов, текста и речи </vt:lpstr>
      <vt:lpstr>Введение   </vt:lpstr>
      <vt:lpstr>Цель и задачи  </vt:lpstr>
      <vt:lpstr>Методика выполнения работы </vt:lpstr>
      <vt:lpstr>Функциональные возможности программы </vt:lpstr>
      <vt:lpstr>Примеры работы</vt:lpstr>
      <vt:lpstr>Выводы и перспективы 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автоматического анализа видео с распознаванием объектов, текста и речи </dc:title>
  <dc:creator/>
  <cp:lastModifiedBy>75942</cp:lastModifiedBy>
  <cp:revision>91</cp:revision>
  <dcterms:created xsi:type="dcterms:W3CDTF">2025-02-17T07:00:50Z</dcterms:created>
  <dcterms:modified xsi:type="dcterms:W3CDTF">2025-02-18T08:13:04Z</dcterms:modified>
</cp:coreProperties>
</file>